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0" r:id="rId3"/>
    <p:sldId id="283" r:id="rId4"/>
    <p:sldId id="282" r:id="rId5"/>
    <p:sldId id="290" r:id="rId6"/>
    <p:sldId id="278" r:id="rId7"/>
    <p:sldId id="264" r:id="rId8"/>
    <p:sldId id="272" r:id="rId9"/>
    <p:sldId id="273" r:id="rId10"/>
    <p:sldId id="275" r:id="rId11"/>
    <p:sldId id="274" r:id="rId12"/>
    <p:sldId id="276" r:id="rId13"/>
    <p:sldId id="288" r:id="rId14"/>
    <p:sldId id="286" r:id="rId15"/>
    <p:sldId id="263" r:id="rId16"/>
    <p:sldId id="269" r:id="rId17"/>
    <p:sldId id="270" r:id="rId18"/>
    <p:sldId id="260" r:id="rId19"/>
    <p:sldId id="257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59" autoAdjust="0"/>
    <p:restoredTop sz="57814" autoAdjust="0"/>
  </p:normalViewPr>
  <p:slideViewPr>
    <p:cSldViewPr snapToGrid="0">
      <p:cViewPr varScale="1">
        <p:scale>
          <a:sx n="66" d="100"/>
          <a:sy n="66" d="100"/>
        </p:scale>
        <p:origin x="1842" y="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2E1F1-2F1C-4E3A-A070-2E74CB082CF5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74921-466C-403A-A8FA-A72DEEC0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4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9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19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90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04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78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0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42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8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96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0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17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80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27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41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2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3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1967-097D-7811-8F2A-C7B32438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625FA-50CE-90CA-0EF2-93B2D8733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C602B-ACC8-7978-0D2F-611611FBF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73751-6398-187F-8995-39C1760D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56C7-FF77-B2EA-AA3E-86BFCCD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6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C495-28D0-051D-FD48-67E81B18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322B9-BD0B-855C-4E60-570951CC5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14266-723A-5A11-E69B-334AF64F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F946A-9AA3-9D74-81F0-6D6CD2B0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F9684-7D7F-28A2-5C72-F2A01FF3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4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FFAFD-FF8A-9338-39B1-111C050C3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04B4C-DC50-2C17-F2A7-145D2B290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21A02-D50B-933D-8688-023DB28AC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D4C9C-974F-08B6-2D7E-889A49D4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937C9-16E3-EC0C-CD0F-695C7B81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9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1938-049F-46C4-54BD-B2F096E2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106A4-0C70-8AD2-35CF-50EBEB38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F1737-ADA3-6BAC-D056-930F60CF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77C48-B8CB-DA4A-9DC2-8A7F2883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A7946-957B-764A-0D80-C273D0AB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6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E0C1-F0BC-DCEF-9C56-7EB29ECE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2FB3D-315F-8C67-7EC0-9E2CB0E54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FB44-8176-4669-A40A-A7748D02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D4CE5-4ECD-56DC-D20C-FED793CA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07B9C-C375-FE8E-84C1-5C7A4F99D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2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B32E-AE1F-A819-9D68-9F5B5721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5A43F-4BDB-A755-F462-20C0BEFA4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90863-C1ED-A12F-C699-53C573C4F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455C8-17D2-168F-6814-62E171358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10E0D-1F0F-FA66-E4B0-01725C3D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2F0C-E4D7-7CF9-B7F2-BE585F6D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6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3805-3541-7B7E-A3B9-45282A11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B636C-255D-70AA-D316-05AA36AB6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3A8F3-9609-BB74-4F0F-46A1A14F6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70F-14B5-FE84-858F-9696464F4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031E2-3206-B208-4642-F30B72765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BDB1C-5369-8C40-B1DD-8136CDDDE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D012B8-97ED-6700-9F17-871C995B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01570-8102-C562-2A28-4AD00D94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13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00DA-BF08-0CBB-A0D8-1AE5825A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AAF32-78E9-7ECD-FBD7-BCE66C7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9DDFA-0008-E248-02B2-5C2F8CF3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D7150-9C58-F23F-06A1-976181CE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2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1F779-973E-C8FD-14B2-227DFCC7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FD703-2860-13E6-E60D-ABFDD78C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860DF-B732-826D-9B99-ABF42F92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0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EF6E-8103-59B5-5069-2DBCC8C46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7A58-5087-A9FA-8F42-294E2AE24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6925B-E172-B75C-5C4A-3BEB6B0F0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556A6-006F-E2A2-154D-C92B066C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FC3FD-95EB-1419-A6B7-7DE72B243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526C6-A19D-B416-B1D8-8111A56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7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02F3D-A914-BBD1-ED09-4EAF7EAF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6B5D6-7DB2-F993-1D56-976D90B36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C4B89-8D62-2851-7B10-02AAF43B5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5E79D-AFF1-3990-600A-3CFF3BFA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29E45-D909-B1B8-9DC9-3B59C2DA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F6F53-6B43-8EE9-8A68-E145AD3E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6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453E2-84D2-2B2A-85CB-D7CE0DCE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3634D-AA4A-D842-1565-EA80D857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8DDFA-B6CB-3CD3-9828-9ED88BE50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EF9CF-02C3-C6EB-0E2A-804936CF1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F05F6-4376-56F5-099E-A227DD05D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6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microsoft.com/office/2007/relationships/hdphoto" Target="../media/hdphoto7.wdp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ochlannoneill/INTR8016-FinalYearProject-Unity" TargetMode="External"/><Relationship Id="rId5" Type="http://schemas.openxmlformats.org/officeDocument/2006/relationships/hyperlink" Target="https://youtu.be/FLddmNlQsmI" TargetMode="External"/><Relationship Id="rId4" Type="http://schemas.microsoft.com/office/2007/relationships/hdphoto" Target="../media/hdphoto1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8BD8C215-EC77-B62C-9A16-A0584C0D36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you</a:t>
            </a:r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DA97A237-AD98-5694-FA2F-2DBE68A582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09A1F45-89B1-DA4A-6EAE-09E1DE190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Logo, company name">
            <a:extLst>
              <a:ext uri="{FF2B5EF4-FFF2-40B4-BE49-F238E27FC236}">
                <a16:creationId xmlns:a16="http://schemas.microsoft.com/office/drawing/2014/main" id="{3FC001ED-F7D5-8334-B5E2-3F9FEAEFB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11" b="174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AA8E88E-2B5B-6252-A100-7ACCF95BCEC4}"/>
              </a:ext>
            </a:extLst>
          </p:cNvPr>
          <p:cNvSpPr txBox="1">
            <a:spLocks/>
          </p:cNvSpPr>
          <p:nvPr/>
        </p:nvSpPr>
        <p:spPr>
          <a:xfrm>
            <a:off x="897512" y="2646801"/>
            <a:ext cx="10396976" cy="15643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Streamlining The Design And Implementation Process of Dynamic Three-Dimensional Game Development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49672E72-DCD3-1EE0-FA51-3CF34A6B5850}"/>
              </a:ext>
            </a:extLst>
          </p:cNvPr>
          <p:cNvSpPr txBox="1">
            <a:spLocks/>
          </p:cNvSpPr>
          <p:nvPr/>
        </p:nvSpPr>
        <p:spPr>
          <a:xfrm>
            <a:off x="1230456" y="4267561"/>
            <a:ext cx="4865544" cy="1295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3"/>
                </a:solidFill>
                <a:latin typeface="Century Gothic" panose="020B0502020202020204" pitchFamily="34" charset="0"/>
              </a:rPr>
              <a:t>LOCHLANN O NEILL</a:t>
            </a:r>
          </a:p>
          <a:p>
            <a:pPr algn="l"/>
            <a:r>
              <a:rPr lang="en-US" sz="2000" dirty="0">
                <a:solidFill>
                  <a:schemeClr val="accent3"/>
                </a:solidFill>
                <a:latin typeface="Century Gothic" panose="020B0502020202020204" pitchFamily="34" charset="0"/>
              </a:rPr>
              <a:t>R00175741</a:t>
            </a:r>
          </a:p>
          <a:p>
            <a:pPr algn="l"/>
            <a:r>
              <a:rPr lang="en-US" sz="2000" dirty="0">
                <a:solidFill>
                  <a:schemeClr val="accent3"/>
                </a:solidFill>
                <a:latin typeface="Century Gothic" panose="020B0502020202020204" pitchFamily="34" charset="0"/>
              </a:rPr>
              <a:t>SDH4</a:t>
            </a:r>
          </a:p>
          <a:p>
            <a:pPr algn="l"/>
            <a:r>
              <a:rPr lang="en-US" sz="2000" dirty="0">
                <a:solidFill>
                  <a:schemeClr val="accent3"/>
                </a:solidFill>
                <a:latin typeface="Century Gothic" panose="020B0502020202020204" pitchFamily="34" charset="0"/>
              </a:rPr>
              <a:t>19 May 2023</a:t>
            </a:r>
          </a:p>
        </p:txBody>
      </p:sp>
    </p:spTree>
    <p:extLst>
      <p:ext uri="{BB962C8B-B14F-4D97-AF65-F5344CB8AC3E}">
        <p14:creationId xmlns:p14="http://schemas.microsoft.com/office/powerpoint/2010/main" val="2772295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screenshot, 3d modeling, animation, cartoon&#10;&#10;Description automatically generated">
            <a:extLst>
              <a:ext uri="{FF2B5EF4-FFF2-40B4-BE49-F238E27FC236}">
                <a16:creationId xmlns:a16="http://schemas.microsoft.com/office/drawing/2014/main" id="{6A537B3E-9433-6B1C-C980-B933219D4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DED9-6FF8-AC96-289B-E5664FCA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3746500"/>
            <a:ext cx="9792471" cy="10043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Object</a:t>
            </a: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Interaction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A90672-F2F4-30FB-0419-A4BDBEF57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4786812"/>
            <a:ext cx="9792471" cy="2057037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Rigidbodies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Collision Colliders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Relative Mass</a:t>
            </a:r>
          </a:p>
        </p:txBody>
      </p:sp>
    </p:spTree>
    <p:extLst>
      <p:ext uri="{BB962C8B-B14F-4D97-AF65-F5344CB8AC3E}">
        <p14:creationId xmlns:p14="http://schemas.microsoft.com/office/powerpoint/2010/main" val="274901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F9DCA8-174B-A282-1EC9-CB00B05294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89941F-F4F4-EAD0-3350-6EB051F8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083" y="2955479"/>
            <a:ext cx="9792471" cy="102869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Compass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9F4F8D-1B01-CA36-9DDF-682F4D794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131" y="3943346"/>
            <a:ext cx="9792471" cy="2057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User Interface (HUD)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Cardinal Markers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Objective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Clamping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79999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screenshot, art, shadow&#10;&#10;Description automatically generated">
            <a:extLst>
              <a:ext uri="{FF2B5EF4-FFF2-40B4-BE49-F238E27FC236}">
                <a16:creationId xmlns:a16="http://schemas.microsoft.com/office/drawing/2014/main" id="{06185A52-B864-B259-3E2E-82413ED11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054630-9954-611F-5D0D-562F01E8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32" y="3327399"/>
            <a:ext cx="9792471" cy="105409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Environment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7EFB1C-510F-1933-274D-8DE0F0289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133" y="4381500"/>
            <a:ext cx="9792471" cy="247650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Prefabs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Lighting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Skybox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Background Music</a:t>
            </a:r>
          </a:p>
          <a:p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cartoon, screenshot, pc game, animation&#10;&#10;Description automatically generated">
            <a:extLst>
              <a:ext uri="{FF2B5EF4-FFF2-40B4-BE49-F238E27FC236}">
                <a16:creationId xmlns:a16="http://schemas.microsoft.com/office/drawing/2014/main" id="{D169BFEF-695C-E88C-6E2E-B5C3D08B6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"/>
          <a:stretch/>
        </p:blipFill>
        <p:spPr>
          <a:xfrm flipH="1">
            <a:off x="-1" y="10"/>
            <a:ext cx="12192001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DB1CCB-8C71-249E-C771-E35FA128C1DA}"/>
              </a:ext>
            </a:extLst>
          </p:cNvPr>
          <p:cNvSpPr txBox="1">
            <a:spLocks/>
          </p:cNvSpPr>
          <p:nvPr/>
        </p:nvSpPr>
        <p:spPr>
          <a:xfrm>
            <a:off x="1195132" y="3389883"/>
            <a:ext cx="9792471" cy="986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Testing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70134-09B5-A4E4-B7E4-0EFFD97464C6}"/>
              </a:ext>
            </a:extLst>
          </p:cNvPr>
          <p:cNvSpPr txBox="1">
            <a:spLocks/>
          </p:cNvSpPr>
          <p:nvPr/>
        </p:nvSpPr>
        <p:spPr>
          <a:xfrm>
            <a:off x="1198180" y="4376056"/>
            <a:ext cx="9792471" cy="16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Gizmos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Debug Lines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Collision Colliders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XYZ Axis</a:t>
            </a:r>
          </a:p>
          <a:p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2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/>
          <a:stretch>
            <a:fillRect l="-4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F43846-D137-BB87-73B4-5082BC8DBA2F}"/>
              </a:ext>
            </a:extLst>
          </p:cNvPr>
          <p:cNvSpPr txBox="1">
            <a:spLocks/>
          </p:cNvSpPr>
          <p:nvPr/>
        </p:nvSpPr>
        <p:spPr>
          <a:xfrm>
            <a:off x="1195132" y="2247900"/>
            <a:ext cx="9792471" cy="1072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Challenges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EF90795-23AA-E4A5-3FDE-55563C0F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3320684"/>
            <a:ext cx="9792471" cy="33976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Hardware Limitations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Failing to push large file to GitHub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Non-stopping moving animation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Architectural Spaghetti Code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Scope Creep (Combat, Items, Statistics)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Falling</a:t>
            </a:r>
          </a:p>
        </p:txBody>
      </p:sp>
    </p:spTree>
    <p:extLst>
      <p:ext uri="{BB962C8B-B14F-4D97-AF65-F5344CB8AC3E}">
        <p14:creationId xmlns:p14="http://schemas.microsoft.com/office/powerpoint/2010/main" val="151728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E2553F2-DA11-B691-BAF8-58C781F4B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07B25-837F-C88F-F10A-D9D97850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701" y="485775"/>
            <a:ext cx="9792471" cy="12033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Requirements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8295-628B-3041-3BBF-4102EC21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766" y="2286321"/>
            <a:ext cx="4720019" cy="408590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Character Objects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Character Statistics - </a:t>
            </a:r>
            <a:r>
              <a:rPr 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Unsuccessful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Movement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Camera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Items / Inventory - </a:t>
            </a:r>
            <a:r>
              <a:rPr 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Unsuccessful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Compass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Animations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3D Art  –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Combat – </a:t>
            </a:r>
            <a:r>
              <a:rPr 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Unsuccessful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Compass –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endParaRPr lang="en-US" sz="1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FC651C-061D-72B4-A05A-01424E0F117F}"/>
              </a:ext>
            </a:extLst>
          </p:cNvPr>
          <p:cNvSpPr txBox="1">
            <a:spLocks/>
          </p:cNvSpPr>
          <p:nvPr/>
        </p:nvSpPr>
        <p:spPr>
          <a:xfrm>
            <a:off x="6688935" y="2286321"/>
            <a:ext cx="4720019" cy="408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Performance –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Scalability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Maintainability –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Aesthetics-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User Experience-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ECCC7FA-6E30-E60B-9F16-DBCC9093DE5E}"/>
              </a:ext>
            </a:extLst>
          </p:cNvPr>
          <p:cNvSpPr txBox="1">
            <a:spLocks/>
          </p:cNvSpPr>
          <p:nvPr/>
        </p:nvSpPr>
        <p:spPr>
          <a:xfrm>
            <a:off x="1493718" y="1689095"/>
            <a:ext cx="4415219" cy="59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Functional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DDB869F-09AB-8D8C-331A-74231D717270}"/>
              </a:ext>
            </a:extLst>
          </p:cNvPr>
          <p:cNvSpPr txBox="1">
            <a:spLocks/>
          </p:cNvSpPr>
          <p:nvPr/>
        </p:nvSpPr>
        <p:spPr>
          <a:xfrm>
            <a:off x="6685887" y="1689095"/>
            <a:ext cx="4415219" cy="59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Non-Functional</a:t>
            </a:r>
          </a:p>
        </p:txBody>
      </p:sp>
    </p:spTree>
    <p:extLst>
      <p:ext uri="{BB962C8B-B14F-4D97-AF65-F5344CB8AC3E}">
        <p14:creationId xmlns:p14="http://schemas.microsoft.com/office/powerpoint/2010/main" val="180917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4" descr="Solo journey">
            <a:extLst>
              <a:ext uri="{FF2B5EF4-FFF2-40B4-BE49-F238E27FC236}">
                <a16:creationId xmlns:a16="http://schemas.microsoft.com/office/drawing/2014/main" id="{A3C5BE99-0FAC-97CA-7DAB-E751BF56F3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4293" b="1070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9DEDF-893B-9D1C-6080-E1201760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33" y="122171"/>
            <a:ext cx="9792471" cy="20570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Potential 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4689-77EE-3A4A-6FE6-7AAF2DA1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79600"/>
            <a:ext cx="9792471" cy="424948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Zoom In/Out - 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Easy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Walking - 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Easy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Movement Audio - </a:t>
            </a:r>
            <a:r>
              <a:rPr lang="en-US" sz="2000" dirty="0">
                <a:solidFill>
                  <a:srgbClr val="FFFF00"/>
                </a:solidFill>
                <a:latin typeface="Century Gothic" panose="020B0502020202020204" pitchFamily="34" charset="0"/>
              </a:rPr>
              <a:t>Medium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Character Statistics - </a:t>
            </a:r>
            <a:r>
              <a:rPr lang="en-US" sz="2000" dirty="0">
                <a:solidFill>
                  <a:srgbClr val="FFFF00"/>
                </a:solidFill>
                <a:latin typeface="Century Gothic" panose="020B0502020202020204" pitchFamily="34" charset="0"/>
              </a:rPr>
              <a:t>Medium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Item Manager -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Difficult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Inventory –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Difficult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Combat –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Difficult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Quests – </a:t>
            </a:r>
            <a:r>
              <a:rPr lang="en-US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Very Difficult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AI Finite State Machines – </a:t>
            </a:r>
            <a:r>
              <a:rPr lang="en-US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Very Difficult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Game State Persistence – </a:t>
            </a:r>
            <a:r>
              <a:rPr lang="en-US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Very Difficult</a:t>
            </a:r>
          </a:p>
        </p:txBody>
      </p:sp>
    </p:spTree>
    <p:extLst>
      <p:ext uri="{BB962C8B-B14F-4D97-AF65-F5344CB8AC3E}">
        <p14:creationId xmlns:p14="http://schemas.microsoft.com/office/powerpoint/2010/main" val="33433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16" descr="A picture containing pc game, digital compositing, 3d modeling, sky">
            <a:extLst>
              <a:ext uri="{FF2B5EF4-FFF2-40B4-BE49-F238E27FC236}">
                <a16:creationId xmlns:a16="http://schemas.microsoft.com/office/drawing/2014/main" id="{7FD2A505-C6C8-56D1-13C6-BA7113A04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7C314-4039-1A40-A14A-E9BCDB5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046514"/>
            <a:ext cx="9792471" cy="9433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3DDC-A2B6-4FE0-6483-4CDA70D4A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306" y="2989890"/>
            <a:ext cx="9368219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Game template was designed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Initial Requirements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Functionality Implemented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Scope management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– mitigating unexpected challenges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Planning, time management, task prioritization</a:t>
            </a:r>
          </a:p>
          <a:p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4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FD9A-D2A4-9A8C-2695-36EA3B51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C732-D723-B041-365E-80FF42FC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C19F1417-01BD-9046-364E-7F21FCF5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3DA210E-B305-E647-CDDC-1BA2F0DF3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11" b="174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F57DD-758A-2273-5D27-F34273C7134D}"/>
              </a:ext>
            </a:extLst>
          </p:cNvPr>
          <p:cNvSpPr txBox="1"/>
          <p:nvPr/>
        </p:nvSpPr>
        <p:spPr>
          <a:xfrm>
            <a:off x="1154955" y="2875002"/>
            <a:ext cx="6172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073964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D7CC-D5A9-FC78-9CF8-9D67C320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effectLst/>
                <a:latin typeface="Century Gothic" panose="020B0502020202020204" pitchFamily="34" charset="0"/>
              </a:rPr>
              <a:t>PROJECT INTRODUCTION</a:t>
            </a:r>
            <a:br>
              <a:rPr lang="en-US" sz="4000" b="0" i="0" dirty="0">
                <a:effectLst/>
                <a:latin typeface="Century Gothic" panose="020B0502020202020204" pitchFamily="34" charset="0"/>
              </a:rPr>
            </a:br>
            <a:r>
              <a:rPr lang="en-US" sz="4000" b="0" i="0" dirty="0">
                <a:solidFill>
                  <a:schemeClr val="bg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5 MINUTES MAX</a:t>
            </a:r>
            <a:endParaRPr lang="en-US" sz="40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1ACE-7493-2E15-2508-2CA8AFBF9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0" dirty="0">
                <a:effectLst/>
                <a:latin typeface="Century Gothic" panose="020B0502020202020204" pitchFamily="34" charset="0"/>
              </a:rPr>
              <a:t>• Project Background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Project Goal and Objectives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Project Requirements(/Deliverables)Project Design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Project Implementation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Project Challenges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(Project Updated Design)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(Project Updated Implementation)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GB" sz="1400" b="0" i="0" dirty="0">
                <a:effectLst/>
                <a:latin typeface="Century Gothic" panose="020B0502020202020204" pitchFamily="34" charset="0"/>
              </a:rPr>
              <a:t>• Be very succinct in the project introduction.</a:t>
            </a:r>
            <a:br>
              <a:rPr lang="en-GB" sz="1400" dirty="0">
                <a:latin typeface="Century Gothic" panose="020B0502020202020204" pitchFamily="34" charset="0"/>
              </a:rPr>
            </a:br>
            <a:r>
              <a:rPr lang="en-GB" sz="1400" b="0" i="0" dirty="0">
                <a:effectLst/>
                <a:latin typeface="Century Gothic" panose="020B0502020202020204" pitchFamily="34" charset="0"/>
              </a:rPr>
              <a:t>• Use diagrams where possible.</a:t>
            </a:r>
            <a:br>
              <a:rPr lang="en-GB" sz="1400" dirty="0">
                <a:latin typeface="Century Gothic" panose="020B0502020202020204" pitchFamily="34" charset="0"/>
              </a:rPr>
            </a:br>
            <a:r>
              <a:rPr lang="en-GB" sz="1400" b="0" i="0" dirty="0">
                <a:effectLst/>
                <a:latin typeface="Century Gothic" panose="020B0502020202020204" pitchFamily="34" charset="0"/>
              </a:rPr>
              <a:t>• Don’t read from the slides.</a:t>
            </a:r>
            <a:br>
              <a:rPr lang="en-GB" sz="1400" dirty="0">
                <a:latin typeface="Century Gothic" panose="020B0502020202020204" pitchFamily="34" charset="0"/>
              </a:rPr>
            </a:br>
            <a:r>
              <a:rPr lang="en-GB" sz="1400" b="0" i="0" dirty="0">
                <a:effectLst/>
                <a:latin typeface="Century Gothic" panose="020B0502020202020204" pitchFamily="34" charset="0"/>
              </a:rPr>
              <a:t>• Time is of the essence.</a:t>
            </a:r>
            <a:br>
              <a:rPr lang="en-GB" sz="1400" dirty="0">
                <a:latin typeface="Century Gothic" panose="020B0502020202020204" pitchFamily="34" charset="0"/>
              </a:rPr>
            </a:br>
            <a:r>
              <a:rPr lang="en-GB" sz="1400" b="0" i="0" dirty="0">
                <a:effectLst/>
                <a:latin typeface="Century Gothic" panose="020B0502020202020204" pitchFamily="34" charset="0"/>
              </a:rPr>
              <a:t>• Get to Implementation and Challenges as quickly as possible.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3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5C3E1B-5431-EE53-3C8A-A5E4B7E8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65D67C-D8F1-0268-26D2-64864D46F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7988E-F467-DB83-2322-74D32B58D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8E7EB-236D-5039-20B3-4A08B644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8376806-2C8F-B863-C093-94FFFD334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9A9928-5755-C437-46DD-E219E4ECB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E95FA8-8348-3836-9616-68D7ACC0F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C2B3E5E-2AC1-ACAD-0137-CB80B993B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224D07-807B-4641-53A9-F90A749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 descr="A picture containing person, wall, indoor, child">
            <a:extLst>
              <a:ext uri="{FF2B5EF4-FFF2-40B4-BE49-F238E27FC236}">
                <a16:creationId xmlns:a16="http://schemas.microsoft.com/office/drawing/2014/main" id="{A160DE52-566C-CDA0-8BAA-A94547B9D3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29" r="2" b="5797"/>
          <a:stretch/>
        </p:blipFill>
        <p:spPr>
          <a:xfrm>
            <a:off x="20" y="10"/>
            <a:ext cx="6089884" cy="34289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2B6883-7B34-6665-2A58-7C35A1798A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 l="345"/>
          <a:stretch/>
        </p:blipFill>
        <p:spPr>
          <a:xfrm>
            <a:off x="6089904" y="10"/>
            <a:ext cx="6102096" cy="34289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CBBB17-82C0-2200-186B-2A18EA5E41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4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52" r="2" b="4379"/>
          <a:stretch/>
        </p:blipFill>
        <p:spPr>
          <a:xfrm>
            <a:off x="0" y="3429000"/>
            <a:ext cx="6089884" cy="3429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1031139-F210-B02A-521E-51985570F57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4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39" r="32694"/>
          <a:stretch/>
        </p:blipFill>
        <p:spPr>
          <a:xfrm>
            <a:off x="6089884" y="3429000"/>
            <a:ext cx="6099048" cy="3429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1DB4598-4CF5-AD40-734E-E3A33A6D0CC7}"/>
              </a:ext>
            </a:extLst>
          </p:cNvPr>
          <p:cNvSpPr txBox="1">
            <a:spLocks/>
          </p:cNvSpPr>
          <p:nvPr/>
        </p:nvSpPr>
        <p:spPr>
          <a:xfrm>
            <a:off x="1104900" y="1759070"/>
            <a:ext cx="9288696" cy="15513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E880275-C37D-C6D1-411C-FA490F992844}"/>
              </a:ext>
            </a:extLst>
          </p:cNvPr>
          <p:cNvSpPr txBox="1">
            <a:spLocks/>
          </p:cNvSpPr>
          <p:nvPr/>
        </p:nvSpPr>
        <p:spPr>
          <a:xfrm>
            <a:off x="1104900" y="3392490"/>
            <a:ext cx="10933112" cy="2941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Lifelong passion </a:t>
            </a:r>
            <a:r>
              <a:rPr lang="en-GB" sz="2400" dirty="0">
                <a:solidFill>
                  <a:srgbClr val="FFFFFF"/>
                </a:solidFill>
                <a:latin typeface="Century Gothic" panose="020B0502020202020204" pitchFamily="34" charset="0"/>
              </a:rPr>
              <a:t>for gaming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entury Gothic" panose="020B0502020202020204" pitchFamily="34" charset="0"/>
              </a:rPr>
              <a:t>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entury Gothic" panose="020B0502020202020204" pitchFamily="34" charset="0"/>
              </a:rPr>
              <a:t>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91103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7D25-9F24-D1B5-547D-570BFF22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Century Gothic" panose="020B0502020202020204" pitchFamily="34" charset="0"/>
              </a:rPr>
              <a:t>PROJECT DISCUSSION AND EVALUATION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5-10 MINUTES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16B0-BE67-429A-0651-2206833CF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Century Gothic" panose="020B0502020202020204" pitchFamily="34" charset="0"/>
              </a:rPr>
              <a:t>• Project Testing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b="0" i="0" dirty="0">
                <a:effectLst/>
                <a:latin typeface="Century Gothic" panose="020B0502020202020204" pitchFamily="34" charset="0"/>
              </a:rPr>
              <a:t>• Project Evaluation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b="0" i="0" dirty="0">
                <a:effectLst/>
                <a:latin typeface="Century Gothic" panose="020B0502020202020204" pitchFamily="34" charset="0"/>
              </a:rPr>
              <a:t>• Future Enhancements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b="0" i="0" dirty="0">
                <a:effectLst/>
                <a:latin typeface="Century Gothic" panose="020B0502020202020204" pitchFamily="34" charset="0"/>
              </a:rPr>
              <a:t>• Project Conclusions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• Did the project meet the goals and objectives?</a:t>
            </a:r>
            <a:b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• Did you get the project requirements, design and implementation right?</a:t>
            </a:r>
            <a:b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• Knowing what you do now, what would you do differently?</a:t>
            </a:r>
            <a:b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• What would you do to improve the project?</a:t>
            </a:r>
            <a:b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• What did you learn from the experience?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35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3A64C4-64F1-631D-825E-190635EE3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018168-A032-A159-F5C0-C2F964473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ED711DD-C861-0259-E0D5-4EC0005E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73B981-649C-45C7-DEB1-AEA84C091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E02DD4-3429-1B50-8CC0-66D38D47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10511BA-4A87-C999-6133-0737BE7C6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859E12-624E-4B7D-E4A7-6E8CC74CD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3" name="Picture 22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603DFF40-5E98-5F02-62C9-38E4543881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91" r="2" b="2"/>
          <a:stretch/>
        </p:blipFill>
        <p:spPr>
          <a:xfrm>
            <a:off x="20" y="10"/>
            <a:ext cx="6089884" cy="34289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6620B23-D568-8EA3-A9EF-B0CAEAA76C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3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" b="13761"/>
          <a:stretch/>
        </p:blipFill>
        <p:spPr>
          <a:xfrm>
            <a:off x="6089904" y="10"/>
            <a:ext cx="6102096" cy="34289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5" name="Content Placeholder 4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1EA1F458-E24F-946E-6979-35E0BE87C7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3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18" r="27938" b="3"/>
          <a:stretch/>
        </p:blipFill>
        <p:spPr>
          <a:xfrm>
            <a:off x="20" y="3429000"/>
            <a:ext cx="6089884" cy="3429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6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AD632E5-63B9-F28B-551A-208FA0B6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3">
            <a:alphaModFix amt="3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6066971" y="3429000"/>
            <a:ext cx="6134175" cy="3429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8480C61C-D50B-B8E3-335B-3842053D1B37}"/>
              </a:ext>
            </a:extLst>
          </p:cNvPr>
          <p:cNvSpPr txBox="1">
            <a:spLocks/>
          </p:cNvSpPr>
          <p:nvPr/>
        </p:nvSpPr>
        <p:spPr>
          <a:xfrm>
            <a:off x="1106488" y="2332695"/>
            <a:ext cx="9674224" cy="1116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Goal &amp; Objective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ACDD68C-1439-CA21-3695-FEF08D15C098}"/>
              </a:ext>
            </a:extLst>
          </p:cNvPr>
          <p:cNvSpPr txBox="1">
            <a:spLocks/>
          </p:cNvSpPr>
          <p:nvPr/>
        </p:nvSpPr>
        <p:spPr>
          <a:xfrm>
            <a:off x="1106488" y="3432216"/>
            <a:ext cx="10933112" cy="3425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Comprehensive and practical streamlined guideline</a:t>
            </a:r>
          </a:p>
          <a:p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Educate new developers</a:t>
            </a:r>
          </a:p>
          <a:p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Provide fully-functional and scalable template</a:t>
            </a:r>
          </a:p>
          <a:p>
            <a:r>
              <a:rPr lang="en-GB" sz="2400" dirty="0">
                <a:solidFill>
                  <a:srgbClr val="FFFFFF"/>
                </a:solidFill>
                <a:latin typeface="Century Gothic" panose="020B0502020202020204" pitchFamily="34" charset="0"/>
              </a:rPr>
              <a:t>The design process - idea generation, play context, MDA</a:t>
            </a:r>
            <a:endParaRPr lang="en-GB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Adhere to prototypes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(Roughly)</a:t>
            </a:r>
          </a:p>
          <a:p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Agile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– sprints, document progress, version control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91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233B83-56B6-3C89-DE74-DE98F6AC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333932-B145-7660-3641-B39FE64FBE39}"/>
              </a:ext>
            </a:extLst>
          </p:cNvPr>
          <p:cNvSpPr txBox="1">
            <a:spLocks/>
          </p:cNvSpPr>
          <p:nvPr/>
        </p:nvSpPr>
        <p:spPr>
          <a:xfrm>
            <a:off x="2016336" y="496651"/>
            <a:ext cx="9353705" cy="120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Requirements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0393C-14E0-7CD6-985A-EA21B36D9C65}"/>
              </a:ext>
            </a:extLst>
          </p:cNvPr>
          <p:cNvSpPr txBox="1">
            <a:spLocks/>
          </p:cNvSpPr>
          <p:nvPr/>
        </p:nvSpPr>
        <p:spPr>
          <a:xfrm>
            <a:off x="2872582" y="2297187"/>
            <a:ext cx="3820607" cy="408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Object Interaction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Character Statistics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Movement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Camera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Items / Inventory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Compass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Animations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3D Art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Combat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Compass</a:t>
            </a:r>
          </a:p>
          <a:p>
            <a:endParaRPr lang="en-US" sz="1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276FC0-7778-94BF-C1D5-87D59E9BBA21}"/>
              </a:ext>
            </a:extLst>
          </p:cNvPr>
          <p:cNvSpPr txBox="1">
            <a:spLocks/>
          </p:cNvSpPr>
          <p:nvPr/>
        </p:nvSpPr>
        <p:spPr>
          <a:xfrm>
            <a:off x="6621599" y="2297187"/>
            <a:ext cx="4720019" cy="408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Performance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Scalability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Maintainability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Aesthetics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User Experience</a:t>
            </a:r>
            <a:endParaRPr lang="en-US" sz="2000" dirty="0">
              <a:solidFill>
                <a:srgbClr val="92D05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32474F-E677-3B25-46B7-E3937E8D50AF}"/>
              </a:ext>
            </a:extLst>
          </p:cNvPr>
          <p:cNvSpPr txBox="1">
            <a:spLocks/>
          </p:cNvSpPr>
          <p:nvPr/>
        </p:nvSpPr>
        <p:spPr>
          <a:xfrm>
            <a:off x="2727863" y="1699971"/>
            <a:ext cx="3268389" cy="59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Functional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B12D97-A86F-DDF3-4D40-A874C5EB13CE}"/>
              </a:ext>
            </a:extLst>
          </p:cNvPr>
          <p:cNvSpPr txBox="1">
            <a:spLocks/>
          </p:cNvSpPr>
          <p:nvPr/>
        </p:nvSpPr>
        <p:spPr>
          <a:xfrm>
            <a:off x="6475537" y="1699971"/>
            <a:ext cx="4415219" cy="59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Non-Functional</a:t>
            </a:r>
          </a:p>
        </p:txBody>
      </p:sp>
    </p:spTree>
    <p:extLst>
      <p:ext uri="{BB962C8B-B14F-4D97-AF65-F5344CB8AC3E}">
        <p14:creationId xmlns:p14="http://schemas.microsoft.com/office/powerpoint/2010/main" val="202898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E6082BF6-F6E8-C369-A653-868E708E0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5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25E2A5A-2BD1-054C-9444-4A02ED91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3771900"/>
            <a:ext cx="9792471" cy="112885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Paper Prototypes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BED05D33-95BD-E9A9-2F46-D1493C825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4800953"/>
            <a:ext cx="9792471" cy="205703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User Interface Components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Interactivity Concepts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Mechanics</a:t>
            </a:r>
          </a:p>
        </p:txBody>
      </p:sp>
    </p:spTree>
    <p:extLst>
      <p:ext uri="{BB962C8B-B14F-4D97-AF65-F5344CB8AC3E}">
        <p14:creationId xmlns:p14="http://schemas.microsoft.com/office/powerpoint/2010/main" val="1738279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 descr="A picture containing pc game, digital compositing, 3d modeling, sky&#10;&#10;Description automatically generated">
            <a:extLst>
              <a:ext uri="{FF2B5EF4-FFF2-40B4-BE49-F238E27FC236}">
                <a16:creationId xmlns:a16="http://schemas.microsoft.com/office/drawing/2014/main" id="{91861F5D-D014-D59B-714D-D5CD114B2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2C4970-AC5B-5906-977D-5C121988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33" y="4303409"/>
            <a:ext cx="9792471" cy="9112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Video Demo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6E2D39A1-58ED-86BC-F4BA-BF8560B47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515" y="5214617"/>
            <a:ext cx="9353705" cy="1643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YouTube - </a:t>
            </a:r>
            <a:r>
              <a:rPr lang="en-GB" sz="20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hlinkClick r:id="rId5"/>
              </a:rPr>
              <a:t>https://youtu.be/FLddmNlQsmI</a:t>
            </a:r>
            <a:endParaRPr lang="en-GB" sz="2000" b="0" i="0" dirty="0">
              <a:solidFill>
                <a:srgbClr val="FFFFFF"/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Github</a:t>
            </a:r>
            <a:r>
              <a:rPr lang="en-GB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 - </a:t>
            </a:r>
            <a:r>
              <a:rPr lang="en-GB" sz="2000" dirty="0">
                <a:solidFill>
                  <a:srgbClr val="FFFFFF"/>
                </a:solidFill>
                <a:latin typeface="Century Gothic" panose="020B0502020202020204" pitchFamily="34" charset="0"/>
                <a:hlinkClick r:id="rId6"/>
              </a:rPr>
              <a:t>https://github.com/lochlannoneill/INTR8016-FinalYearProject-Unity</a:t>
            </a:r>
            <a:endParaRPr lang="en-GB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GB" sz="2000" b="0" i="0" dirty="0">
              <a:solidFill>
                <a:srgbClr val="FFFFFF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1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cartoon, screenshot, 3d modeling, animation&#10;&#10;Description automatically generated">
            <a:extLst>
              <a:ext uri="{FF2B5EF4-FFF2-40B4-BE49-F238E27FC236}">
                <a16:creationId xmlns:a16="http://schemas.microsoft.com/office/drawing/2014/main" id="{ADF09BB6-455A-5329-0074-518694E0F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80489-F331-C856-66F1-40743318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083" y="2599317"/>
            <a:ext cx="9792471" cy="107278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Camera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E52120-5CA1-6120-2BD4-F2278E93D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131" y="3672106"/>
            <a:ext cx="9792471" cy="283029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Following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Rotation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Pivot angle</a:t>
            </a:r>
          </a:p>
          <a:p>
            <a:r>
              <a:rPr lang="en-US" sz="20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SphereCast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Collision Colliders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Linear Interpolation (Lerp)</a:t>
            </a:r>
          </a:p>
        </p:txBody>
      </p:sp>
    </p:spTree>
    <p:extLst>
      <p:ext uri="{BB962C8B-B14F-4D97-AF65-F5344CB8AC3E}">
        <p14:creationId xmlns:p14="http://schemas.microsoft.com/office/powerpoint/2010/main" val="222262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picture containing screenshot, cartoon, 3d modeling, pc game&#10;&#10;Description automatically generated">
            <a:extLst>
              <a:ext uri="{FF2B5EF4-FFF2-40B4-BE49-F238E27FC236}">
                <a16:creationId xmlns:a16="http://schemas.microsoft.com/office/drawing/2014/main" id="{62780ECC-5D78-5D46-2EC8-7D4E12B2C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727539-D0D5-A64A-1B03-4F7D2D6E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31" y="3053444"/>
            <a:ext cx="9792471" cy="102869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Movement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2AB80AC-6E33-4FCB-AF8C-55E63B036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79" y="4082143"/>
            <a:ext cx="9792471" cy="249282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Input System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Action Mapping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Locomotion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Rotation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Animations (Blend Tree – Walking, Running, Sprinting)</a:t>
            </a:r>
          </a:p>
        </p:txBody>
      </p:sp>
    </p:spTree>
    <p:extLst>
      <p:ext uri="{BB962C8B-B14F-4D97-AF65-F5344CB8AC3E}">
        <p14:creationId xmlns:p14="http://schemas.microsoft.com/office/powerpoint/2010/main" val="404687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picture containing screenshot, cartoon&#10;&#10;Description automatically generated">
            <a:extLst>
              <a:ext uri="{FF2B5EF4-FFF2-40B4-BE49-F238E27FC236}">
                <a16:creationId xmlns:a16="http://schemas.microsoft.com/office/drawing/2014/main" id="{DCED1FBA-36F0-B6D4-AE27-39DAAEF91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" r="-1" b="937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92838E-5EC0-60F8-144C-7389799B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3672088"/>
            <a:ext cx="9792471" cy="112885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Falling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DDD58F-B2CD-8236-C27B-517F4091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4800953"/>
            <a:ext cx="9792471" cy="2057037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Raycasting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Flagging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Linear Interpolation (Lerp)</a:t>
            </a:r>
          </a:p>
        </p:txBody>
      </p:sp>
    </p:spTree>
    <p:extLst>
      <p:ext uri="{BB962C8B-B14F-4D97-AF65-F5344CB8AC3E}">
        <p14:creationId xmlns:p14="http://schemas.microsoft.com/office/powerpoint/2010/main" val="1825872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1781</TotalTime>
  <Words>536</Words>
  <Application>Microsoft Office PowerPoint</Application>
  <PresentationFormat>Widescreen</PresentationFormat>
  <Paragraphs>151</Paragraphs>
  <Slides>20</Slides>
  <Notes>19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Söhne</vt:lpstr>
      <vt:lpstr>Office Theme</vt:lpstr>
      <vt:lpstr>you</vt:lpstr>
      <vt:lpstr>PowerPoint Presentation</vt:lpstr>
      <vt:lpstr>PowerPoint Presentation</vt:lpstr>
      <vt:lpstr>PowerPoint Presentation</vt:lpstr>
      <vt:lpstr>Paper Prototypes</vt:lpstr>
      <vt:lpstr>Video Demo</vt:lpstr>
      <vt:lpstr>Camera</vt:lpstr>
      <vt:lpstr>Movement</vt:lpstr>
      <vt:lpstr>Falling</vt:lpstr>
      <vt:lpstr>Object Interaction</vt:lpstr>
      <vt:lpstr>Compass</vt:lpstr>
      <vt:lpstr>Environment</vt:lpstr>
      <vt:lpstr>PowerPoint Presentation</vt:lpstr>
      <vt:lpstr>PowerPoint Presentation</vt:lpstr>
      <vt:lpstr>Requirements Evaluation</vt:lpstr>
      <vt:lpstr>Potential Future Enhancements</vt:lpstr>
      <vt:lpstr>Conclusions</vt:lpstr>
      <vt:lpstr>PowerPoint Presentation</vt:lpstr>
      <vt:lpstr>PROJECT INTRODUCTION 5 MINUTES MAX</vt:lpstr>
      <vt:lpstr>PROJECT DISCUSSION AND EVALUATION 5-10 MINUTES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Streamlining The Design And Implementation Process of Dynamic Three-Dimensional Game Development</dc:title>
  <dc:creator>Lochlann Microsoft</dc:creator>
  <cp:lastModifiedBy>Lochlann Microsoft</cp:lastModifiedBy>
  <cp:revision>35</cp:revision>
  <dcterms:created xsi:type="dcterms:W3CDTF">2023-05-17T22:43:03Z</dcterms:created>
  <dcterms:modified xsi:type="dcterms:W3CDTF">2023-05-19T14:01:46Z</dcterms:modified>
</cp:coreProperties>
</file>